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208" r:id="rId2"/>
    <p:sldId id="2210" r:id="rId3"/>
    <p:sldId id="2211" r:id="rId4"/>
    <p:sldId id="2221" r:id="rId5"/>
    <p:sldId id="2209" r:id="rId6"/>
    <p:sldId id="2212" r:id="rId7"/>
    <p:sldId id="2213" r:id="rId8"/>
    <p:sldId id="2214" r:id="rId9"/>
    <p:sldId id="2222" r:id="rId10"/>
    <p:sldId id="2223" r:id="rId11"/>
    <p:sldId id="2215" r:id="rId12"/>
    <p:sldId id="2216" r:id="rId13"/>
    <p:sldId id="2217" r:id="rId14"/>
    <p:sldId id="2218" r:id="rId15"/>
    <p:sldId id="2219" r:id="rId16"/>
    <p:sldId id="2206" r:id="rId17"/>
    <p:sldId id="2220" r:id="rId18"/>
  </p:sldIdLst>
  <p:sldSz cx="9144000" cy="6858000" type="screen4x3"/>
  <p:notesSz cx="6858000" cy="9067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FF"/>
    <a:srgbClr val="006600"/>
    <a:srgbClr val="00FF00"/>
    <a:srgbClr val="0000FF"/>
    <a:srgbClr val="FFCCFF"/>
    <a:srgbClr val="0099FF"/>
    <a:srgbClr val="0033CC"/>
    <a:srgbClr val="FF33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7" autoAdjust="0"/>
    <p:restoredTop sz="93869" autoAdjust="0"/>
  </p:normalViewPr>
  <p:slideViewPr>
    <p:cSldViewPr>
      <p:cViewPr>
        <p:scale>
          <a:sx n="66" d="100"/>
          <a:sy n="66" d="100"/>
        </p:scale>
        <p:origin x="-1843" y="-4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656" y="-84"/>
      </p:cViewPr>
      <p:guideLst>
        <p:guide orient="horz" pos="285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4410"/>
            <a:ext cx="2971800" cy="45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14410"/>
            <a:ext cx="2971800" cy="45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1520F64A-18E2-4CF9-8146-F24AF7BC7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51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79450"/>
            <a:ext cx="4533900" cy="3400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5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07205"/>
            <a:ext cx="5486400" cy="408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2836"/>
            <a:ext cx="2971800" cy="45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12836"/>
            <a:ext cx="2971800" cy="45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F91D4298-06EB-472A-B7A1-BFC866E46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2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1F6B5-15A1-4415-B674-564CFDC8B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0709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48858-FFD8-4671-9782-86E7F65C8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0570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3E2F8-8EBA-415D-9D07-4B3B7DD55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706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57AB2-2A26-4B68-9E4C-F4464AD09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578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53138-319D-43F5-A6E4-73DDD92F2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6947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339C4-A105-417D-8A00-76A424FFF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047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60846-D633-402F-864D-B6FE0B37D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545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062DB-EC81-4722-96E5-9C27EC7D1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941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C356F-E609-42DF-951C-1A43B1239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750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175BD-374B-4FE9-8A25-5DFB89BBE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3014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4FD18-4AF5-45D5-853D-90547431B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463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A455315-5007-4F73-995C-AA8292F98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7160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0" dirty="0" smtClean="0">
                <a:solidFill>
                  <a:srgbClr val="00FFFF"/>
                </a:solidFill>
              </a:rPr>
              <a:t>State Network Density by IGO Membership</a:t>
            </a:r>
            <a:endParaRPr lang="en-US" sz="8800" b="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9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000" y="565767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Matrix 3</a:t>
            </a:r>
          </a:p>
          <a:p>
            <a:pPr algn="ctr"/>
            <a:r>
              <a:rPr lang="en-US" sz="1800" b="0" dirty="0" smtClean="0"/>
              <a:t>State network density by </a:t>
            </a:r>
            <a:r>
              <a:rPr lang="en-US" sz="1800" b="0" dirty="0"/>
              <a:t>IGO </a:t>
            </a:r>
            <a:r>
              <a:rPr lang="en-US" sz="1800" b="0" dirty="0" smtClean="0"/>
              <a:t>membership</a:t>
            </a:r>
          </a:p>
          <a:p>
            <a:pPr algn="ctr"/>
            <a:r>
              <a:rPr lang="en-US" sz="1800" b="0" dirty="0" smtClean="0"/>
              <a:t>1949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657545467"/>
      </p:ext>
    </p:extLst>
  </p:cSld>
  <p:clrMapOvr>
    <a:masterClrMapping/>
  </p:clrMapOvr>
  <p:transition advTm="2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5638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Matrix 3</a:t>
            </a:r>
          </a:p>
          <a:p>
            <a:pPr algn="ctr"/>
            <a:r>
              <a:rPr lang="en-US" sz="1800" b="0" dirty="0" smtClean="0"/>
              <a:t>State network density by </a:t>
            </a:r>
            <a:r>
              <a:rPr lang="en-US" sz="1800" b="0" dirty="0"/>
              <a:t>IGO </a:t>
            </a:r>
            <a:r>
              <a:rPr lang="en-US" sz="1800" b="0" dirty="0" smtClean="0"/>
              <a:t>membership</a:t>
            </a:r>
          </a:p>
          <a:p>
            <a:pPr algn="ctr"/>
            <a:r>
              <a:rPr lang="en-US" sz="1800" b="0" dirty="0" smtClean="0"/>
              <a:t>1950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97487355"/>
      </p:ext>
    </p:extLst>
  </p:cSld>
  <p:clrMapOvr>
    <a:masterClrMapping/>
  </p:clrMapOvr>
  <p:transition advTm="2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2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5638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Matrix 3</a:t>
            </a:r>
          </a:p>
          <a:p>
            <a:pPr algn="ctr"/>
            <a:r>
              <a:rPr lang="en-US" sz="1800" b="0" dirty="0" smtClean="0"/>
              <a:t>State network density by </a:t>
            </a:r>
            <a:r>
              <a:rPr lang="en-US" sz="1800" b="0" dirty="0"/>
              <a:t>IGO </a:t>
            </a:r>
            <a:r>
              <a:rPr lang="en-US" sz="1800" b="0" dirty="0" smtClean="0"/>
              <a:t>membership</a:t>
            </a:r>
          </a:p>
          <a:p>
            <a:pPr algn="ctr"/>
            <a:r>
              <a:rPr lang="en-US" sz="1800" b="0" dirty="0" smtClean="0"/>
              <a:t>1960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359464618"/>
      </p:ext>
    </p:extLst>
  </p:cSld>
  <p:clrMapOvr>
    <a:masterClrMapping/>
  </p:clrMapOvr>
  <p:transition advTm="2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5638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Matrix 3</a:t>
            </a:r>
          </a:p>
          <a:p>
            <a:pPr algn="ctr"/>
            <a:r>
              <a:rPr lang="en-US" sz="1800" b="0" dirty="0" smtClean="0"/>
              <a:t>State network density by </a:t>
            </a:r>
            <a:r>
              <a:rPr lang="en-US" sz="1800" b="0" dirty="0"/>
              <a:t>IGO </a:t>
            </a:r>
            <a:r>
              <a:rPr lang="en-US" sz="1800" b="0" dirty="0" smtClean="0"/>
              <a:t>membership</a:t>
            </a:r>
          </a:p>
          <a:p>
            <a:pPr algn="ctr"/>
            <a:r>
              <a:rPr lang="en-US" sz="1800" b="0" dirty="0" smtClean="0"/>
              <a:t>1970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4019285526"/>
      </p:ext>
    </p:extLst>
  </p:cSld>
  <p:clrMapOvr>
    <a:masterClrMapping/>
  </p:clrMapOvr>
  <p:transition advTm="2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5638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Matrix 3</a:t>
            </a:r>
          </a:p>
          <a:p>
            <a:pPr algn="ctr"/>
            <a:r>
              <a:rPr lang="en-US" sz="1800" b="0" dirty="0" smtClean="0"/>
              <a:t>State network density by </a:t>
            </a:r>
            <a:r>
              <a:rPr lang="en-US" sz="1800" b="0" dirty="0"/>
              <a:t>IGO </a:t>
            </a:r>
            <a:r>
              <a:rPr lang="en-US" sz="1800" b="0" dirty="0" smtClean="0"/>
              <a:t>membership</a:t>
            </a:r>
          </a:p>
          <a:p>
            <a:pPr algn="ctr"/>
            <a:r>
              <a:rPr lang="en-US" sz="1800" b="0" dirty="0" smtClean="0"/>
              <a:t>1980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009802599"/>
      </p:ext>
    </p:extLst>
  </p:cSld>
  <p:clrMapOvr>
    <a:masterClrMapping/>
  </p:clrMapOvr>
  <p:transition advTm="2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5638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Matrix 3</a:t>
            </a:r>
          </a:p>
          <a:p>
            <a:pPr algn="ctr"/>
            <a:r>
              <a:rPr lang="en-US" sz="1800" b="0" dirty="0" smtClean="0"/>
              <a:t>State network density by </a:t>
            </a:r>
            <a:r>
              <a:rPr lang="en-US" sz="1800" b="0" dirty="0"/>
              <a:t>IGO </a:t>
            </a:r>
            <a:r>
              <a:rPr lang="en-US" sz="1800" b="0" dirty="0" smtClean="0"/>
              <a:t>membership</a:t>
            </a:r>
          </a:p>
          <a:p>
            <a:pPr algn="ctr"/>
            <a:r>
              <a:rPr lang="en-US" sz="1800" b="0" dirty="0" smtClean="0"/>
              <a:t>1990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797157771"/>
      </p:ext>
    </p:extLst>
  </p:cSld>
  <p:clrMapOvr>
    <a:masterClrMapping/>
  </p:clrMapOvr>
  <p:transition advTm="2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4600" y="5638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Matrix 3</a:t>
            </a:r>
          </a:p>
          <a:p>
            <a:pPr algn="ctr"/>
            <a:r>
              <a:rPr lang="en-US" sz="1800" b="0" dirty="0" smtClean="0"/>
              <a:t>State network density by </a:t>
            </a:r>
            <a:r>
              <a:rPr lang="en-US" sz="1800" b="0" dirty="0"/>
              <a:t>IGO </a:t>
            </a:r>
            <a:r>
              <a:rPr lang="en-US" sz="1800" b="0" dirty="0" smtClean="0"/>
              <a:t>membership</a:t>
            </a:r>
          </a:p>
          <a:p>
            <a:pPr algn="ctr"/>
            <a:r>
              <a:rPr lang="en-US" sz="1800" b="0" dirty="0" smtClean="0"/>
              <a:t>2000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711927608"/>
      </p:ext>
    </p:extLst>
  </p:cSld>
  <p:clrMapOvr>
    <a:masterClrMapping/>
  </p:clrMapOvr>
  <p:transition advTm="2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5638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Matrix 3</a:t>
            </a:r>
          </a:p>
          <a:p>
            <a:pPr algn="ctr"/>
            <a:r>
              <a:rPr lang="en-US" sz="1800" b="0" dirty="0" smtClean="0"/>
              <a:t>State network density by </a:t>
            </a:r>
            <a:r>
              <a:rPr lang="en-US" sz="1800" b="0" dirty="0"/>
              <a:t>IGO </a:t>
            </a:r>
            <a:r>
              <a:rPr lang="en-US" sz="1800" b="0" dirty="0" smtClean="0"/>
              <a:t>membership</a:t>
            </a:r>
          </a:p>
          <a:p>
            <a:pPr algn="ctr"/>
            <a:r>
              <a:rPr lang="en-US" sz="1800" b="0" dirty="0" smtClean="0"/>
              <a:t>2010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831865001"/>
      </p:ext>
    </p:extLst>
  </p:cSld>
  <p:clrMapOvr>
    <a:masterClrMapping/>
  </p:clrMapOvr>
  <p:transition advTm="2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5638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Matrix 3</a:t>
            </a:r>
          </a:p>
          <a:p>
            <a:pPr algn="ctr"/>
            <a:r>
              <a:rPr lang="en-US" sz="1800" b="0" dirty="0" smtClean="0"/>
              <a:t>State network density by </a:t>
            </a:r>
            <a:r>
              <a:rPr lang="en-US" sz="1800" b="0" dirty="0"/>
              <a:t>IGO </a:t>
            </a:r>
            <a:r>
              <a:rPr lang="en-US" sz="1800" b="0" dirty="0" smtClean="0"/>
              <a:t>membership</a:t>
            </a:r>
          </a:p>
          <a:p>
            <a:pPr algn="ctr"/>
            <a:r>
              <a:rPr lang="en-US" sz="1800" b="0" dirty="0" smtClean="0"/>
              <a:t>1919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365158997"/>
      </p:ext>
    </p:extLst>
  </p:cSld>
  <p:clrMapOvr>
    <a:masterClrMapping/>
  </p:clrMapOvr>
  <p:transition advTm="2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0580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5638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Matrix 3</a:t>
            </a:r>
          </a:p>
          <a:p>
            <a:pPr algn="ctr"/>
            <a:r>
              <a:rPr lang="en-US" sz="1800" b="0" dirty="0" smtClean="0"/>
              <a:t>State network density by </a:t>
            </a:r>
            <a:r>
              <a:rPr lang="en-US" sz="1800" b="0" dirty="0"/>
              <a:t>IGO </a:t>
            </a:r>
            <a:r>
              <a:rPr lang="en-US" sz="1800" b="0" dirty="0" smtClean="0"/>
              <a:t>membership</a:t>
            </a:r>
          </a:p>
          <a:p>
            <a:pPr algn="ctr"/>
            <a:r>
              <a:rPr lang="en-US" sz="1800" b="0" dirty="0" smtClean="0"/>
              <a:t>1930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942090319"/>
      </p:ext>
    </p:extLst>
  </p:cSld>
  <p:clrMapOvr>
    <a:masterClrMapping/>
  </p:clrMapOvr>
  <p:transition advTm="2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5638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Matrix 3</a:t>
            </a:r>
          </a:p>
          <a:p>
            <a:pPr algn="ctr"/>
            <a:r>
              <a:rPr lang="en-US" sz="1800" b="0" dirty="0" smtClean="0"/>
              <a:t>State network density by </a:t>
            </a:r>
            <a:r>
              <a:rPr lang="en-US" sz="1800" b="0" dirty="0"/>
              <a:t>IGO </a:t>
            </a:r>
            <a:r>
              <a:rPr lang="en-US" sz="1800" b="0" dirty="0" smtClean="0"/>
              <a:t>membership</a:t>
            </a:r>
          </a:p>
          <a:p>
            <a:pPr algn="ctr"/>
            <a:r>
              <a:rPr lang="en-US" sz="1800" b="0" dirty="0" smtClean="0"/>
              <a:t>1940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943649244"/>
      </p:ext>
    </p:extLst>
  </p:cSld>
  <p:clrMapOvr>
    <a:masterClrMapping/>
  </p:clrMapOvr>
  <p:transition advTm="2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4600" y="5638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Matrix 3</a:t>
            </a:r>
          </a:p>
          <a:p>
            <a:pPr algn="ctr"/>
            <a:r>
              <a:rPr lang="en-US" sz="1800" b="0" dirty="0" smtClean="0"/>
              <a:t>State network density by </a:t>
            </a:r>
            <a:r>
              <a:rPr lang="en-US" sz="1800" b="0" dirty="0"/>
              <a:t>IGO </a:t>
            </a:r>
            <a:r>
              <a:rPr lang="en-US" sz="1800" b="0" dirty="0" smtClean="0"/>
              <a:t>membership</a:t>
            </a:r>
          </a:p>
          <a:p>
            <a:pPr algn="ctr"/>
            <a:r>
              <a:rPr lang="en-US" sz="1800" b="0" dirty="0" smtClean="0"/>
              <a:t>1944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638214504"/>
      </p:ext>
    </p:extLst>
  </p:cSld>
  <p:clrMapOvr>
    <a:masterClrMapping/>
  </p:clrMapOvr>
  <p:transition advTm="2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5638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Matrix 3</a:t>
            </a:r>
          </a:p>
          <a:p>
            <a:pPr algn="ctr"/>
            <a:r>
              <a:rPr lang="en-US" sz="1800" b="0" dirty="0" smtClean="0"/>
              <a:t>State network density by </a:t>
            </a:r>
            <a:r>
              <a:rPr lang="en-US" sz="1800" b="0" dirty="0"/>
              <a:t>IGO </a:t>
            </a:r>
            <a:r>
              <a:rPr lang="en-US" sz="1800" b="0" dirty="0" smtClean="0"/>
              <a:t>membership</a:t>
            </a:r>
          </a:p>
          <a:p>
            <a:pPr algn="ctr"/>
            <a:r>
              <a:rPr lang="en-US" sz="1800" b="0" dirty="0" smtClean="0"/>
              <a:t>1945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4230411100"/>
      </p:ext>
    </p:extLst>
  </p:cSld>
  <p:clrMapOvr>
    <a:masterClrMapping/>
  </p:clrMapOvr>
  <p:transition advTm="2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5638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Matrix 3</a:t>
            </a:r>
          </a:p>
          <a:p>
            <a:pPr algn="ctr"/>
            <a:r>
              <a:rPr lang="en-US" sz="1800" b="0" dirty="0" smtClean="0"/>
              <a:t>State network density by </a:t>
            </a:r>
            <a:r>
              <a:rPr lang="en-US" sz="1800" b="0" dirty="0"/>
              <a:t>IGO </a:t>
            </a:r>
            <a:r>
              <a:rPr lang="en-US" sz="1800" b="0" dirty="0" smtClean="0"/>
              <a:t>membership</a:t>
            </a:r>
          </a:p>
          <a:p>
            <a:pPr algn="ctr"/>
            <a:r>
              <a:rPr lang="en-US" sz="1800" b="0" dirty="0" smtClean="0"/>
              <a:t>1946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368440096"/>
      </p:ext>
    </p:extLst>
  </p:cSld>
  <p:clrMapOvr>
    <a:masterClrMapping/>
  </p:clrMapOvr>
  <p:transition advTm="2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5638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Matrix 3</a:t>
            </a:r>
          </a:p>
          <a:p>
            <a:pPr algn="ctr"/>
            <a:r>
              <a:rPr lang="en-US" sz="1800" b="0" dirty="0" smtClean="0"/>
              <a:t>State network density by </a:t>
            </a:r>
            <a:r>
              <a:rPr lang="en-US" sz="1800" b="0" dirty="0"/>
              <a:t>IGO </a:t>
            </a:r>
            <a:r>
              <a:rPr lang="en-US" sz="1800" b="0" dirty="0" smtClean="0"/>
              <a:t>membership</a:t>
            </a:r>
          </a:p>
          <a:p>
            <a:pPr algn="ctr"/>
            <a:r>
              <a:rPr lang="en-US" sz="1800" b="0" dirty="0" smtClean="0"/>
              <a:t>1947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145446996"/>
      </p:ext>
    </p:extLst>
  </p:cSld>
  <p:clrMapOvr>
    <a:masterClrMapping/>
  </p:clrMapOvr>
  <p:transition advTm="2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000" y="565767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Matrix 3</a:t>
            </a:r>
          </a:p>
          <a:p>
            <a:pPr algn="ctr"/>
            <a:r>
              <a:rPr lang="en-US" sz="1800" b="0" dirty="0" smtClean="0"/>
              <a:t>State network density by </a:t>
            </a:r>
            <a:r>
              <a:rPr lang="en-US" sz="1800" b="0" dirty="0"/>
              <a:t>IGO </a:t>
            </a:r>
            <a:r>
              <a:rPr lang="en-US" sz="1800" b="0" dirty="0" smtClean="0"/>
              <a:t>membership</a:t>
            </a:r>
          </a:p>
          <a:p>
            <a:pPr algn="ctr"/>
            <a:r>
              <a:rPr lang="en-US" sz="1800" b="0" dirty="0" smtClean="0"/>
              <a:t>1948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780090051"/>
      </p:ext>
    </p:extLst>
  </p:cSld>
  <p:clrMapOvr>
    <a:masterClrMapping/>
  </p:clrMapOvr>
  <p:transition advTm="2000">
    <p:fade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7748</TotalTime>
  <Words>150</Words>
  <Application>Microsoft Office PowerPoint</Application>
  <PresentationFormat>On-screen Show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Alvarez</dc:creator>
  <cp:lastModifiedBy>Alexis Álvarez</cp:lastModifiedBy>
  <cp:revision>733</cp:revision>
  <cp:lastPrinted>2014-10-03T00:00:49Z</cp:lastPrinted>
  <dcterms:created xsi:type="dcterms:W3CDTF">2004-08-15T22:23:35Z</dcterms:created>
  <dcterms:modified xsi:type="dcterms:W3CDTF">2015-12-07T00:22:02Z</dcterms:modified>
</cp:coreProperties>
</file>